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5T06:13:57.821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5T06:18:12.967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1 1,'4'0,"6"0,5 0,9 0,4 0,1 0,1 0,-1 0,-2 0,0 0,-1 4,-1 1,0 1,-9-2,-7-1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5T06:18:15.429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0 49,'9'0,"6"0,5 0,4 0,1 0,5 0,2 0,0 0,-2 0,-2 0,-1-4,-1-2,-5-3,-2-1,4 1,3 3,-3 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5T06:14:26.656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1 233,'19'1,"38"7,15 0,-65-8,-1 0,1-1,-1 0,1 0,-1 0,0-1,0 0,0 0,8-4,-3 1,-4 2,-1-1,1 1,0-1,8-7,-14 10,0 1,-1-1,1 1,-1-1,1 0,-1 1,1-1,-1 0,0 1,1-1,-1 0,0 1,1-1,-1 0,0 0,0 1,0-1,1 0,-1 0,0 1,0-2,-1 1,1 0,-1 0,1 0,-1 0,0 0,1 0,-1 0,0 0,0 0,0 1,0-1,1 0,-1 0,0 1,0-1,0 1,-1-1,-1 0,-6-3,-1 1,1 0,-1 1,0 0,0 0,-18 0,-65 4,64-1,31-1,94-1,-79 2,-1 0,1 1,-1 1,28 7,-44-10,0 0,0 0,1 0,-1 0,0 0,0 0,0 0,0 0,1 0,-1 0,0 0,0 0,0 0,0 0,0 0,1 0,-1 0,0 1,0-1,0 0,0 0,0 0,0 0,0 0,1 0,-1 0,0 0,0 0,0 1,0-1,0 0,0 0,0 0,0 0,0 0,0 1,0-1,0 0,1 0,-1 0,0 0,0 0,0 1,0-1,0 0,0 0,0 0,-1 0,1 0,0 1,0-1,0 0,-10 3,-16 0,19-3,0-1,1 1,-1-1,0 0,0-1,0 0,0 0,1 0,-1-1,1 0,0 0,0-1,0 1,0-1,1-1,-8-6,8 7,2-1,-1 1,0-1,1 0,0 0,0 0,0 0,1 0,0 0,0-1,0 1,1-1,-1 0,1 1,1-1,-1 0,1 0,0 0,0 1,2-9,2-4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5T06:15:49.670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15 2,'281'0,"-360"-2,-98 4,174-2,1 0,0 1,0-1,0 0,0 1,0-1,0 1,0 0,0 0,0-1,0 1,0 1,0-1,-2 2,3-2,1-1,-1 1,0 0,1 0,-1 0,1 0,-1 0,1 1,0-1,-1 0,1 0,0 0,0 0,0 0,0 0,0 1,0-1,0 0,0 2,2 5,1-1,0 1,0-1,1 1,0-1,5 8,6 12,9 15,-18-31,1 0,-2 1,6 12,-11-24,0 0,0 0,0 0,0 1,0-1,0 0,0 0,0 0,0 0,-1 1,1-1,0 0,0 0,0 0,0 0,0 0,0 1,0-1,0 0,0 0,-1 0,1 0,0 0,0 0,0 0,0 0,0 1,-1-1,1 0,0 0,0 0,0 0,0 0,-1 0,1 0,0 0,0 0,0 0,0 0,-1 0,1 0,0 0,0 0,0 0,0 0,-1 0,1 0,0-1,0 1,0 0,0 0,0 0,-1 0,1 0,0 0,0 0,0 0,0-1,0 1,-18-10,18 9,-1 1,0 0,1-1,-1 1,0-1,1 1,-1-1,1 1,-1-1,1 0,-1 1,1-1,-1 1,1-1,-1 0,1 0,0 1,-1-1,1 0,0 0,0 1,0-1,0 0,-1 0,1 0,0 1,0-1,0 0,1 0,-1 1,0-1,0 0,0 0,1 0,-1 1,0-1,1 0,-1 1,0-1,1 0,-1 1,1-1,-1 0,1 1,-1-1,1 1,0-1,-1 1,1-1,0 1,1-1,9-2,0 0,0 0,0 1,0 0,1 1,-1 1,1 0,-1 0,15 3,10-1,79-1,-89-1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5T06:15:51.451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1 34,'4'0,"10"0,7 0,8 0,3 0,0 0,0-5,-2-1,2 1,-4-4,-7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5T06:15:53.211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1 28,'0'-5,"4"-1,6 1,9 1,6 0,3 2,1 1,-1 1,0 0,-2 0,0 0,0 1,-1-1,-5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5T06:15:54.679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0 1,'4'0,"6"0,9 0,11 0,11 0,4 0,-5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5T06:15:56.898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1 0,'4'0,"6"0,5 0,4 0,3 0,3 0,0 0,1 0,-1 0,-3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5T06:16:01.105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0 1,'4'0,"10"0,11 0,10 0,-2 4,-1 1,-3 0,-6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15T06:18:10.887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0 1,'4'0,"6"0,5 0,4 0,4 0,1 0,1 0,1 0,0 0,-1 0,0 0,1 0,-1 0,-1 0,1 0,-4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337376-F271-4A9B-9E04-4F7E986633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7D0845A-071F-4C1E-9C09-48FA0A419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02C654-D7B7-4A9B-9E4D-F63F8E7E8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EAF2-843D-435E-B2D2-F3E48725B5E2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1A82AE-2B8C-4C60-A684-A38C1087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3327FC-2522-4C24-9391-2441540A7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1A6B-C5DC-4164-B279-1885334C5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01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1A6195-6936-40A0-A2F1-B0999744E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5623D3-52B3-424A-83BE-50D3636C0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F03BEE-4B0A-4894-87F1-D9D422628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EAF2-843D-435E-B2D2-F3E48725B5E2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22A16C-B466-4590-A49E-9979C475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43FCC6-287D-44FB-83A0-9360360E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1A6B-C5DC-4164-B279-1885334C5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24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01D04CD-C8D2-498B-ABCF-8D2C6143E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47FE9A-1E7E-4437-B0B9-F47B459FE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600C38-4EC0-4483-AD74-E01187D00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EAF2-843D-435E-B2D2-F3E48725B5E2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64A52-F8A7-4201-AF81-AB233976F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DDCA7F-1662-49BA-9BBD-D6619DB44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1A6B-C5DC-4164-B279-1885334C5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5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11252B-1477-4481-A59B-6BE86DB34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663531-DC32-425C-B058-8BBF0E607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C3EEE5-1568-4EDD-A052-8BA61BCD6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EAF2-843D-435E-B2D2-F3E48725B5E2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8D5A51-59EA-41E1-80A4-D3443DE51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D1379B-ACB6-4366-B6C8-8E9D14DBE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1A6B-C5DC-4164-B279-1885334C5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1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277526-C1F7-4A3A-8793-FCE2336C0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FC148B-9145-4ADD-BDEF-08DC57EF5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7F3669-770B-4971-9798-D90495FE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EAF2-843D-435E-B2D2-F3E48725B5E2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980D71-3386-4070-BC1C-725DE07F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2CD6F5-549E-46AC-B26A-A3C12E88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1A6B-C5DC-4164-B279-1885334C5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23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8C6770-B78D-4ED8-9E0E-AFFFECC9C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BEE3D5-2BA4-4736-B156-F91BF0F847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707EBE-ED38-4C64-AD76-235C493B7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5C7FF4-1FC6-42E5-ADBE-30C2E72C0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EAF2-843D-435E-B2D2-F3E48725B5E2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5F625E-FFEF-4C44-9E37-B7305F8A9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B598F5-29D1-4B47-89A5-208AAC37F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1A6B-C5DC-4164-B279-1885334C5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06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3FEA7B-6BA4-4A56-8BCE-3D17B07A5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173556-4A18-4B09-BF6D-8C2A3CFE1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B8FB4D-AE98-410D-A30B-6EF991576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47E0203-4EBE-4187-8C69-BEDD6E6FD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D86A4CD-46E0-4B26-8C9D-345F5069B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D27242A-2732-4DF0-BEF2-0D3C440CA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EAF2-843D-435E-B2D2-F3E48725B5E2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41D96F-BE90-4E80-8547-B8F88D8A4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358BB36-954E-4EB0-B327-1495DC8D7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1A6B-C5DC-4164-B279-1885334C5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17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6A467E-3B44-4CA1-BDAC-6CE552762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26DEEC5-43DC-4873-AA17-B270468E2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EAF2-843D-435E-B2D2-F3E48725B5E2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03DF9A-9D84-4121-B0EC-5CEDD9E16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3D6516-1784-4EB3-B1A2-968E0FB3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1A6B-C5DC-4164-B279-1885334C5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5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5D8FFEB-F024-48E5-B447-630DC685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EAF2-843D-435E-B2D2-F3E48725B5E2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1EF87FE-1F18-4481-B8C0-FCC705254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3397535-6A1E-4855-85FC-05F13518E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1A6B-C5DC-4164-B279-1885334C5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56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89A5D3-7137-41E1-BBDF-84B03C966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BB3805-643D-49D3-9DC8-78809748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65558B-BE76-4E69-BBC9-B7A5FA10E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0FC22B5-FF66-4ABC-ACFD-08371B08F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EAF2-843D-435E-B2D2-F3E48725B5E2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A17562-2326-4684-BF0B-F9425EEBF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07D35D-1D2A-4A08-A0CC-8B998E459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1A6B-C5DC-4164-B279-1885334C5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88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704D75-B0FD-4B86-836A-2F6A97A8F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933D50E-6065-4F77-B2BF-20846323F5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B03CF7-E21B-482F-A6ED-E5A8579CE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51E6C6-1B0B-41CF-AFFA-0F9155DB6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EAF2-843D-435E-B2D2-F3E48725B5E2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4D5773-6ABA-4BF9-9AAA-66BE42973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C84C77-31A0-4449-A864-A0051059A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1A6B-C5DC-4164-B279-1885334C5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25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BDAE6F5-5F9B-4A01-BB07-5C3F26C20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6D8EE1-E55B-4BB4-A3E9-6105E47E6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4999AE-AF05-476E-9788-01C5F4A62D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CEAF2-843D-435E-B2D2-F3E48725B5E2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228E1E-05DB-4644-AEB3-E648F47CB9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6184CA-F47C-4865-A393-DA6E38B6D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B1A6B-C5DC-4164-B279-1885334C56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75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7.png"/><Relationship Id="rId18" Type="http://schemas.openxmlformats.org/officeDocument/2006/relationships/customXml" Target="../ink/ink8.xml"/><Relationship Id="rId3" Type="http://schemas.openxmlformats.org/officeDocument/2006/relationships/image" Target="../media/image2.jpg"/><Relationship Id="rId21" Type="http://schemas.openxmlformats.org/officeDocument/2006/relationships/image" Target="../media/image11.png"/><Relationship Id="rId7" Type="http://schemas.openxmlformats.org/officeDocument/2006/relationships/image" Target="../media/image4.png"/><Relationship Id="rId12" Type="http://schemas.openxmlformats.org/officeDocument/2006/relationships/customXml" Target="../ink/ink5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2" Type="http://schemas.openxmlformats.org/officeDocument/2006/relationships/image" Target="../media/image1.jpg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11" Type="http://schemas.openxmlformats.org/officeDocument/2006/relationships/image" Target="../media/image6.png"/><Relationship Id="rId24" Type="http://schemas.openxmlformats.org/officeDocument/2006/relationships/customXml" Target="../ink/ink11.xml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10" Type="http://schemas.openxmlformats.org/officeDocument/2006/relationships/customXml" Target="../ink/ink4.xml"/><Relationship Id="rId19" Type="http://schemas.openxmlformats.org/officeDocument/2006/relationships/image" Target="../media/image10.png"/><Relationship Id="rId4" Type="http://schemas.openxmlformats.org/officeDocument/2006/relationships/customXml" Target="../ink/ink1.xml"/><Relationship Id="rId9" Type="http://schemas.openxmlformats.org/officeDocument/2006/relationships/image" Target="../media/image5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9B816904-5A9D-4505-976E-4DD58F0EC66B}"/>
              </a:ext>
            </a:extLst>
          </p:cNvPr>
          <p:cNvSpPr/>
          <p:nvPr/>
        </p:nvSpPr>
        <p:spPr>
          <a:xfrm>
            <a:off x="195310" y="177552"/>
            <a:ext cx="1109707" cy="6389753"/>
          </a:xfrm>
          <a:prstGeom prst="roundRect">
            <a:avLst/>
          </a:prstGeom>
          <a:solidFill>
            <a:srgbClr val="ED1BBB"/>
          </a:solidFill>
          <a:ln>
            <a:solidFill>
              <a:srgbClr val="ED1B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D902F24F-A412-442F-BA62-C5CD2906CAFF}"/>
              </a:ext>
            </a:extLst>
          </p:cNvPr>
          <p:cNvSpPr/>
          <p:nvPr/>
        </p:nvSpPr>
        <p:spPr>
          <a:xfrm>
            <a:off x="301842" y="250709"/>
            <a:ext cx="914400" cy="6181128"/>
          </a:xfrm>
          <a:prstGeom prst="roundRect">
            <a:avLst/>
          </a:prstGeom>
          <a:solidFill>
            <a:schemeClr val="bg1"/>
          </a:solidFill>
          <a:ln>
            <a:solidFill>
              <a:srgbClr val="ED1B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C765457-FEEA-4975-B346-E70755A06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157" y="553684"/>
            <a:ext cx="870012" cy="5575177"/>
          </a:xfrm>
        </p:spPr>
        <p:txBody>
          <a:bodyPr>
            <a:noAutofit/>
          </a:bodyPr>
          <a:lstStyle/>
          <a:p>
            <a:r>
              <a:rPr kumimoji="1" lang="ja-JP" altLang="en-US" sz="2800" b="1" dirty="0"/>
              <a:t>アトリエ・パルファン　</a:t>
            </a:r>
            <a:br>
              <a:rPr kumimoji="1" lang="en-US" altLang="ja-JP" sz="2800" b="1" dirty="0"/>
            </a:br>
            <a:br>
              <a:rPr kumimoji="1" lang="en-US" altLang="ja-JP" sz="2800" b="1" dirty="0"/>
            </a:br>
            <a:r>
              <a:rPr kumimoji="1" lang="ja-JP" altLang="en-US" sz="2800" b="1" dirty="0"/>
              <a:t>ご案内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B40C0AE-8F8C-4D95-B300-5BC9C6BAB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94595" y="6567307"/>
            <a:ext cx="1979719" cy="284686"/>
          </a:xfrm>
        </p:spPr>
        <p:txBody>
          <a:bodyPr>
            <a:normAutofit fontScale="62500" lnSpcReduction="20000"/>
          </a:bodyPr>
          <a:lstStyle/>
          <a:p>
            <a:r>
              <a:rPr kumimoji="1" lang="ja-JP" altLang="en-US" b="1" dirty="0"/>
              <a:t>入り口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FF433D5-2C9E-4883-BED3-90D475F2C1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995" y="13748"/>
            <a:ext cx="4920108" cy="674276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2665581-F4F8-40CC-B5CA-6E04C60BFC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485" y="99252"/>
            <a:ext cx="3984696" cy="5380181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32CBB4-2677-4449-9E2D-3447AE7B0422}"/>
              </a:ext>
            </a:extLst>
          </p:cNvPr>
          <p:cNvSpPr txBox="1"/>
          <p:nvPr/>
        </p:nvSpPr>
        <p:spPr>
          <a:xfrm>
            <a:off x="1739603" y="5479433"/>
            <a:ext cx="47144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代々木八幡駅の改札（一つ）出て右側の地上に降りる</a:t>
            </a:r>
            <a:endParaRPr kumimoji="1" lang="en-US" altLang="ja-JP" sz="1400" dirty="0"/>
          </a:p>
          <a:p>
            <a:r>
              <a:rPr lang="ja-JP" altLang="en-US" sz="1400" dirty="0"/>
              <a:t>参宮橋方面にまっすぐ進み、</a:t>
            </a:r>
            <a:r>
              <a:rPr lang="en-US" altLang="ja-JP" sz="1400" dirty="0"/>
              <a:t>6</a:t>
            </a:r>
            <a:r>
              <a:rPr lang="ja-JP" altLang="en-US" sz="1400" dirty="0"/>
              <a:t>分ほど</a:t>
            </a:r>
            <a:endParaRPr lang="en-US" altLang="ja-JP" sz="1400" dirty="0"/>
          </a:p>
          <a:p>
            <a:r>
              <a:rPr kumimoji="1" lang="ja-JP" altLang="en-US" sz="1400" dirty="0"/>
              <a:t>左側に、写真の入り口があります</a:t>
            </a:r>
            <a:endParaRPr kumimoji="1" lang="en-US" altLang="ja-JP" sz="1400" dirty="0"/>
          </a:p>
          <a:p>
            <a:r>
              <a:rPr kumimoji="1" lang="ja-JP" altLang="en-US" sz="1400" dirty="0"/>
              <a:t>代々木八幡駅は、代々木公園駅と隣接</a:t>
            </a:r>
            <a:r>
              <a:rPr kumimoji="1" lang="ja-JP" altLang="en-US" sz="1400"/>
              <a:t>しています</a:t>
            </a:r>
            <a:endParaRPr kumimoji="1" lang="en-US" altLang="ja-JP" sz="1400" dirty="0"/>
          </a:p>
          <a:p>
            <a:r>
              <a:rPr lang="ja-JP" altLang="en-US" sz="1400" b="1" dirty="0"/>
              <a:t>渋谷区代々木</a:t>
            </a:r>
            <a:r>
              <a:rPr lang="en-US" altLang="ja-JP" sz="1400" b="1" dirty="0"/>
              <a:t>5</a:t>
            </a:r>
            <a:r>
              <a:rPr lang="ja-JP" altLang="en-US" sz="1400" b="1" dirty="0"/>
              <a:t>－</a:t>
            </a:r>
            <a:r>
              <a:rPr lang="en-US" altLang="ja-JP" sz="1400" b="1" dirty="0"/>
              <a:t>36</a:t>
            </a:r>
            <a:r>
              <a:rPr lang="ja-JP" altLang="en-US" sz="1400" b="1" dirty="0"/>
              <a:t>－</a:t>
            </a:r>
            <a:r>
              <a:rPr lang="en-US" altLang="ja-JP" sz="1400" b="1" dirty="0"/>
              <a:t>10</a:t>
            </a:r>
            <a:r>
              <a:rPr lang="ja-JP" altLang="en-US" sz="1400" b="1" dirty="0"/>
              <a:t>　竹本様邸</a:t>
            </a:r>
            <a:endParaRPr kumimoji="1" lang="ja-JP" altLang="en-US" sz="14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" name="インク 20">
                <a:extLst>
                  <a:ext uri="{FF2B5EF4-FFF2-40B4-BE49-F238E27FC236}">
                    <a16:creationId xmlns:a16="http://schemas.microsoft.com/office/drawing/2014/main" id="{2421DE27-2564-44C8-9600-BBB08BC46CEA}"/>
                  </a:ext>
                </a:extLst>
              </p14:cNvPr>
              <p14:cNvContentPartPr/>
              <p14:nvPr/>
            </p14:nvContentPartPr>
            <p14:xfrm>
              <a:off x="-497247" y="488059"/>
              <a:ext cx="360" cy="360"/>
            </p14:xfrm>
          </p:contentPart>
        </mc:Choice>
        <mc:Fallback xmlns="">
          <p:pic>
            <p:nvPicPr>
              <p:cNvPr id="21" name="インク 20">
                <a:extLst>
                  <a:ext uri="{FF2B5EF4-FFF2-40B4-BE49-F238E27FC236}">
                    <a16:creationId xmlns:a16="http://schemas.microsoft.com/office/drawing/2014/main" id="{2421DE27-2564-44C8-9600-BBB08BC46CE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515247" y="470059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3" name="インク 22">
                <a:extLst>
                  <a:ext uri="{FF2B5EF4-FFF2-40B4-BE49-F238E27FC236}">
                    <a16:creationId xmlns:a16="http://schemas.microsoft.com/office/drawing/2014/main" id="{0D61E0ED-2556-43AF-94EF-243156936360}"/>
                  </a:ext>
                </a:extLst>
              </p14:cNvPr>
              <p14:cNvContentPartPr/>
              <p14:nvPr/>
            </p14:nvContentPartPr>
            <p14:xfrm>
              <a:off x="3594873" y="1771459"/>
              <a:ext cx="101160" cy="90360"/>
            </p14:xfrm>
          </p:contentPart>
        </mc:Choice>
        <mc:Fallback xmlns="">
          <p:pic>
            <p:nvPicPr>
              <p:cNvPr id="23" name="インク 22">
                <a:extLst>
                  <a:ext uri="{FF2B5EF4-FFF2-40B4-BE49-F238E27FC236}">
                    <a16:creationId xmlns:a16="http://schemas.microsoft.com/office/drawing/2014/main" id="{0D61E0ED-2556-43AF-94EF-24315693636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77233" y="1753459"/>
                <a:ext cx="136800" cy="12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E502BD8F-4FCA-4F77-ACF7-C5C8BF538296}"/>
              </a:ext>
            </a:extLst>
          </p:cNvPr>
          <p:cNvGrpSpPr/>
          <p:nvPr/>
        </p:nvGrpSpPr>
        <p:grpSpPr>
          <a:xfrm>
            <a:off x="3572193" y="1783339"/>
            <a:ext cx="157680" cy="91440"/>
            <a:chOff x="3572193" y="1783339"/>
            <a:chExt cx="157680" cy="91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4" name="インク 23">
                  <a:extLst>
                    <a:ext uri="{FF2B5EF4-FFF2-40B4-BE49-F238E27FC236}">
                      <a16:creationId xmlns:a16="http://schemas.microsoft.com/office/drawing/2014/main" id="{2E0AB377-BED0-47FB-8BA7-06C8E5AFF63F}"/>
                    </a:ext>
                  </a:extLst>
                </p14:cNvPr>
                <p14:cNvContentPartPr/>
                <p14:nvPr/>
              </p14:nvContentPartPr>
              <p14:xfrm>
                <a:off x="3572193" y="1792699"/>
                <a:ext cx="136080" cy="82080"/>
              </p14:xfrm>
            </p:contentPart>
          </mc:Choice>
          <mc:Fallback xmlns="">
            <p:pic>
              <p:nvPicPr>
                <p:cNvPr id="24" name="インク 23">
                  <a:extLst>
                    <a:ext uri="{FF2B5EF4-FFF2-40B4-BE49-F238E27FC236}">
                      <a16:creationId xmlns:a16="http://schemas.microsoft.com/office/drawing/2014/main" id="{2E0AB377-BED0-47FB-8BA7-06C8E5AFF63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554553" y="1774699"/>
                  <a:ext cx="171720" cy="11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5" name="インク 24">
                  <a:extLst>
                    <a:ext uri="{FF2B5EF4-FFF2-40B4-BE49-F238E27FC236}">
                      <a16:creationId xmlns:a16="http://schemas.microsoft.com/office/drawing/2014/main" id="{38476AA1-2978-45A0-990E-F37036A7EEE6}"/>
                    </a:ext>
                  </a:extLst>
                </p14:cNvPr>
                <p14:cNvContentPartPr/>
                <p14:nvPr/>
              </p14:nvContentPartPr>
              <p14:xfrm>
                <a:off x="3630513" y="1834459"/>
                <a:ext cx="99360" cy="12240"/>
              </p14:xfrm>
            </p:contentPart>
          </mc:Choice>
          <mc:Fallback xmlns="">
            <p:pic>
              <p:nvPicPr>
                <p:cNvPr id="25" name="インク 24">
                  <a:extLst>
                    <a:ext uri="{FF2B5EF4-FFF2-40B4-BE49-F238E27FC236}">
                      <a16:creationId xmlns:a16="http://schemas.microsoft.com/office/drawing/2014/main" id="{38476AA1-2978-45A0-990E-F37036A7EEE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12873" y="1816819"/>
                  <a:ext cx="13500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6" name="インク 25">
                  <a:extLst>
                    <a:ext uri="{FF2B5EF4-FFF2-40B4-BE49-F238E27FC236}">
                      <a16:creationId xmlns:a16="http://schemas.microsoft.com/office/drawing/2014/main" id="{6E8EE175-F2FD-4990-9439-663A92A59E51}"/>
                    </a:ext>
                  </a:extLst>
                </p14:cNvPr>
                <p14:cNvContentPartPr/>
                <p14:nvPr/>
              </p14:nvContentPartPr>
              <p14:xfrm>
                <a:off x="3594873" y="1783339"/>
                <a:ext cx="106200" cy="10080"/>
              </p14:xfrm>
            </p:contentPart>
          </mc:Choice>
          <mc:Fallback xmlns="">
            <p:pic>
              <p:nvPicPr>
                <p:cNvPr id="26" name="インク 25">
                  <a:extLst>
                    <a:ext uri="{FF2B5EF4-FFF2-40B4-BE49-F238E27FC236}">
                      <a16:creationId xmlns:a16="http://schemas.microsoft.com/office/drawing/2014/main" id="{6E8EE175-F2FD-4990-9439-663A92A59E5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577233" y="1765699"/>
                  <a:ext cx="14184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7" name="インク 26">
                  <a:extLst>
                    <a:ext uri="{FF2B5EF4-FFF2-40B4-BE49-F238E27FC236}">
                      <a16:creationId xmlns:a16="http://schemas.microsoft.com/office/drawing/2014/main" id="{119B0DD0-1A7E-46C6-8C19-6EAA5B923BAF}"/>
                    </a:ext>
                  </a:extLst>
                </p14:cNvPr>
                <p14:cNvContentPartPr/>
                <p14:nvPr/>
              </p14:nvContentPartPr>
              <p14:xfrm>
                <a:off x="3621873" y="1810699"/>
                <a:ext cx="68040" cy="360"/>
              </p14:xfrm>
            </p:contentPart>
          </mc:Choice>
          <mc:Fallback xmlns="">
            <p:pic>
              <p:nvPicPr>
                <p:cNvPr id="27" name="インク 26">
                  <a:extLst>
                    <a:ext uri="{FF2B5EF4-FFF2-40B4-BE49-F238E27FC236}">
                      <a16:creationId xmlns:a16="http://schemas.microsoft.com/office/drawing/2014/main" id="{119B0DD0-1A7E-46C6-8C19-6EAA5B923BA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603873" y="1793059"/>
                  <a:ext cx="10368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9" name="インク 28">
                  <a:extLst>
                    <a:ext uri="{FF2B5EF4-FFF2-40B4-BE49-F238E27FC236}">
                      <a16:creationId xmlns:a16="http://schemas.microsoft.com/office/drawing/2014/main" id="{6A2F94F4-8A01-447B-8D8B-E167933C324E}"/>
                    </a:ext>
                  </a:extLst>
                </p14:cNvPr>
                <p14:cNvContentPartPr/>
                <p14:nvPr/>
              </p14:nvContentPartPr>
              <p14:xfrm>
                <a:off x="3612873" y="1784059"/>
                <a:ext cx="69840" cy="360"/>
              </p14:xfrm>
            </p:contentPart>
          </mc:Choice>
          <mc:Fallback xmlns="">
            <p:pic>
              <p:nvPicPr>
                <p:cNvPr id="29" name="インク 28">
                  <a:extLst>
                    <a:ext uri="{FF2B5EF4-FFF2-40B4-BE49-F238E27FC236}">
                      <a16:creationId xmlns:a16="http://schemas.microsoft.com/office/drawing/2014/main" id="{6A2F94F4-8A01-447B-8D8B-E167933C324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595233" y="1766059"/>
                  <a:ext cx="10548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1" name="インク 30">
                  <a:extLst>
                    <a:ext uri="{FF2B5EF4-FFF2-40B4-BE49-F238E27FC236}">
                      <a16:creationId xmlns:a16="http://schemas.microsoft.com/office/drawing/2014/main" id="{A88EE698-ABE9-439E-A60B-CB2458FF4859}"/>
                    </a:ext>
                  </a:extLst>
                </p14:cNvPr>
                <p14:cNvContentPartPr/>
                <p14:nvPr/>
              </p14:nvContentPartPr>
              <p14:xfrm>
                <a:off x="3639513" y="1828339"/>
                <a:ext cx="70560" cy="7200"/>
              </p14:xfrm>
            </p:contentPart>
          </mc:Choice>
          <mc:Fallback xmlns="">
            <p:pic>
              <p:nvPicPr>
                <p:cNvPr id="31" name="インク 30">
                  <a:extLst>
                    <a:ext uri="{FF2B5EF4-FFF2-40B4-BE49-F238E27FC236}">
                      <a16:creationId xmlns:a16="http://schemas.microsoft.com/office/drawing/2014/main" id="{A88EE698-ABE9-439E-A60B-CB2458FF485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621513" y="1810699"/>
                  <a:ext cx="106200" cy="42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2E45130-C3B9-45E9-A359-3D31910D2ED5}"/>
              </a:ext>
            </a:extLst>
          </p:cNvPr>
          <p:cNvGrpSpPr/>
          <p:nvPr/>
        </p:nvGrpSpPr>
        <p:grpSpPr>
          <a:xfrm>
            <a:off x="3594873" y="1846223"/>
            <a:ext cx="156960" cy="44640"/>
            <a:chOff x="3594873" y="1846223"/>
            <a:chExt cx="156960" cy="44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9" name="インク 8">
                  <a:extLst>
                    <a:ext uri="{FF2B5EF4-FFF2-40B4-BE49-F238E27FC236}">
                      <a16:creationId xmlns:a16="http://schemas.microsoft.com/office/drawing/2014/main" id="{FFCA2422-10C5-459A-865D-87630BD75BC3}"/>
                    </a:ext>
                  </a:extLst>
                </p14:cNvPr>
                <p14:cNvContentPartPr/>
                <p14:nvPr/>
              </p14:nvContentPartPr>
              <p14:xfrm>
                <a:off x="3604233" y="1846223"/>
                <a:ext cx="123480" cy="360"/>
              </p14:xfrm>
            </p:contentPart>
          </mc:Choice>
          <mc:Fallback xmlns="">
            <p:pic>
              <p:nvPicPr>
                <p:cNvPr id="9" name="インク 8">
                  <a:extLst>
                    <a:ext uri="{FF2B5EF4-FFF2-40B4-BE49-F238E27FC236}">
                      <a16:creationId xmlns:a16="http://schemas.microsoft.com/office/drawing/2014/main" id="{FFCA2422-10C5-459A-865D-87630BD75BC3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586233" y="1828583"/>
                  <a:ext cx="15912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0" name="インク 9">
                  <a:extLst>
                    <a:ext uri="{FF2B5EF4-FFF2-40B4-BE49-F238E27FC236}">
                      <a16:creationId xmlns:a16="http://schemas.microsoft.com/office/drawing/2014/main" id="{FD3CFF4A-B2F2-4E77-9E3B-FF1D98304D7A}"/>
                    </a:ext>
                  </a:extLst>
                </p14:cNvPr>
                <p14:cNvContentPartPr/>
                <p14:nvPr/>
              </p14:nvContentPartPr>
              <p14:xfrm>
                <a:off x="3594873" y="1846223"/>
                <a:ext cx="117000" cy="8280"/>
              </p14:xfrm>
            </p:contentPart>
          </mc:Choice>
          <mc:Fallback xmlns="">
            <p:pic>
              <p:nvPicPr>
                <p:cNvPr id="10" name="インク 9">
                  <a:extLst>
                    <a:ext uri="{FF2B5EF4-FFF2-40B4-BE49-F238E27FC236}">
                      <a16:creationId xmlns:a16="http://schemas.microsoft.com/office/drawing/2014/main" id="{FD3CFF4A-B2F2-4E77-9E3B-FF1D98304D7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577233" y="1828583"/>
                  <a:ext cx="15264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2" name="インク 11">
                  <a:extLst>
                    <a:ext uri="{FF2B5EF4-FFF2-40B4-BE49-F238E27FC236}">
                      <a16:creationId xmlns:a16="http://schemas.microsoft.com/office/drawing/2014/main" id="{398B38E8-66BA-49AF-9BD9-4B7135D3FB6F}"/>
                    </a:ext>
                  </a:extLst>
                </p14:cNvPr>
                <p14:cNvContentPartPr/>
                <p14:nvPr/>
              </p14:nvContentPartPr>
              <p14:xfrm>
                <a:off x="3604233" y="1873223"/>
                <a:ext cx="147600" cy="17640"/>
              </p14:xfrm>
            </p:contentPart>
          </mc:Choice>
          <mc:Fallback xmlns="">
            <p:pic>
              <p:nvPicPr>
                <p:cNvPr id="12" name="インク 11">
                  <a:extLst>
                    <a:ext uri="{FF2B5EF4-FFF2-40B4-BE49-F238E27FC236}">
                      <a16:creationId xmlns:a16="http://schemas.microsoft.com/office/drawing/2014/main" id="{398B38E8-66BA-49AF-9BD9-4B7135D3FB6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586233" y="1855583"/>
                  <a:ext cx="183240" cy="532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74923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アトリエ・パルファン　  ご案内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アトリエ・パルファン　  ご案内</dc:title>
  <dc:creator>足立 さつき</dc:creator>
  <cp:lastModifiedBy>足立 さつき</cp:lastModifiedBy>
  <cp:revision>9</cp:revision>
  <dcterms:created xsi:type="dcterms:W3CDTF">2021-06-15T05:37:09Z</dcterms:created>
  <dcterms:modified xsi:type="dcterms:W3CDTF">2021-07-02T01:51:01Z</dcterms:modified>
</cp:coreProperties>
</file>